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61" r:id="rId4"/>
    <p:sldId id="265" r:id="rId5"/>
    <p:sldId id="259" r:id="rId6"/>
    <p:sldId id="262" r:id="rId7"/>
    <p:sldId id="258" r:id="rId8"/>
    <p:sldId id="263" r:id="rId9"/>
    <p:sldId id="25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11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C07D4-0FE4-4FFE-8782-E44500A72DF9}" type="datetimeFigureOut">
              <a:rPr lang="en-US" smtClean="0"/>
              <a:pPr/>
              <a:t>09/04/2013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2079-6B7D-4851-91B0-9604CC88DE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C07D4-0FE4-4FFE-8782-E44500A72DF9}" type="datetimeFigureOut">
              <a:rPr lang="en-US" smtClean="0"/>
              <a:pPr/>
              <a:t>09/04/2013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2079-6B7D-4851-91B0-9604CC88DE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C07D4-0FE4-4FFE-8782-E44500A72DF9}" type="datetimeFigureOut">
              <a:rPr lang="en-US" smtClean="0"/>
              <a:pPr/>
              <a:t>09/04/2013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2079-6B7D-4851-91B0-9604CC88DE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C07D4-0FE4-4FFE-8782-E44500A72DF9}" type="datetimeFigureOut">
              <a:rPr lang="en-US" smtClean="0"/>
              <a:pPr/>
              <a:t>09/04/2013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2079-6B7D-4851-91B0-9604CC88DE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C07D4-0FE4-4FFE-8782-E44500A72DF9}" type="datetimeFigureOut">
              <a:rPr lang="en-US" smtClean="0"/>
              <a:pPr/>
              <a:t>09/04/2013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2079-6B7D-4851-91B0-9604CC88DE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C07D4-0FE4-4FFE-8782-E44500A72DF9}" type="datetimeFigureOut">
              <a:rPr lang="en-US" smtClean="0"/>
              <a:pPr/>
              <a:t>09/04/2013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2079-6B7D-4851-91B0-9604CC88DE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C07D4-0FE4-4FFE-8782-E44500A72DF9}" type="datetimeFigureOut">
              <a:rPr lang="en-US" smtClean="0"/>
              <a:pPr/>
              <a:t>09/04/2013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2079-6B7D-4851-91B0-9604CC88DE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C07D4-0FE4-4FFE-8782-E44500A72DF9}" type="datetimeFigureOut">
              <a:rPr lang="en-US" smtClean="0"/>
              <a:pPr/>
              <a:t>09/04/2013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2079-6B7D-4851-91B0-9604CC88DE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C07D4-0FE4-4FFE-8782-E44500A72DF9}" type="datetimeFigureOut">
              <a:rPr lang="en-US" smtClean="0"/>
              <a:pPr/>
              <a:t>09/04/2013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2079-6B7D-4851-91B0-9604CC88DE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C07D4-0FE4-4FFE-8782-E44500A72DF9}" type="datetimeFigureOut">
              <a:rPr lang="en-US" smtClean="0"/>
              <a:pPr/>
              <a:t>09/04/2013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2079-6B7D-4851-91B0-9604CC88DE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C07D4-0FE4-4FFE-8782-E44500A72DF9}" type="datetimeFigureOut">
              <a:rPr lang="en-US" smtClean="0"/>
              <a:pPr/>
              <a:t>09/04/2013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2079-6B7D-4851-91B0-9604CC88DE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C07D4-0FE4-4FFE-8782-E44500A72DF9}" type="datetimeFigureOut">
              <a:rPr lang="en-US" smtClean="0"/>
              <a:pPr/>
              <a:t>09/04/2013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92079-6B7D-4851-91B0-9604CC88DE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Malawi Team: Agro-ecological Intensification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 2013. Day 1 discussions Africa RISING Planning Meeting, Lilongwe.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Comments /questions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How is GIS used in M&amp;E?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Doubled up legume technology has already been confirmed in Malawi, how are you synergizing with previous research?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Integration is missing? </a:t>
            </a:r>
            <a:r>
              <a:rPr lang="en-US" i="1" dirty="0" smtClean="0"/>
              <a:t>(comment not clear)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Crop-livestock integration?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What changes do you want to see at the end of the program (major outcome)?</a:t>
            </a:r>
          </a:p>
          <a:p>
            <a:pPr marL="514350" indent="-514350">
              <a:buFont typeface="+mj-lt"/>
              <a:buAutoNum type="alphaLcParenR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b="1" dirty="0" smtClean="0"/>
              <a:t>Comments /questions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lphaLcParenR" startAt="5"/>
            </a:pPr>
            <a:r>
              <a:rPr lang="en-US" dirty="0" smtClean="0"/>
              <a:t>What changes do you want to see at the end of the program (</a:t>
            </a:r>
            <a:r>
              <a:rPr lang="en-US" smtClean="0"/>
              <a:t>major outcomes)</a:t>
            </a:r>
            <a:endParaRPr lang="en-US" dirty="0" smtClean="0"/>
          </a:p>
          <a:p>
            <a:pPr marL="514350" indent="-514350">
              <a:buFont typeface="+mj-lt"/>
              <a:buAutoNum type="alphaLcParenR" startAt="5"/>
            </a:pPr>
            <a:r>
              <a:rPr lang="en-US" dirty="0" smtClean="0"/>
              <a:t>In your presentation, you downplayed the role of demonstrations, explain why? </a:t>
            </a:r>
          </a:p>
          <a:p>
            <a:pPr lvl="1"/>
            <a:r>
              <a:rPr lang="en-US" i="1" dirty="0" smtClean="0"/>
              <a:t>Comment: this was discussed in the context of farmers owning the trials/technology (co-learning with farmers).</a:t>
            </a:r>
          </a:p>
          <a:p>
            <a:pPr marL="514350" indent="-514350">
              <a:buFont typeface="+mj-lt"/>
              <a:buAutoNum type="alphaLcParenR" startAt="7"/>
            </a:pPr>
            <a:r>
              <a:rPr lang="en-US" dirty="0" smtClean="0"/>
              <a:t>Potential for mechanized farming</a:t>
            </a:r>
          </a:p>
          <a:p>
            <a:pPr marL="514350" indent="-514350">
              <a:buFont typeface="+mj-lt"/>
              <a:buAutoNum type="alphaLcParenR" startAt="7"/>
            </a:pPr>
            <a:r>
              <a:rPr lang="en-US" dirty="0" smtClean="0"/>
              <a:t>Integration of different work packages (Project Managers to discuss)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/>
          <a:lstStyle/>
          <a:p>
            <a:r>
              <a:rPr lang="en-US" b="1" dirty="0" smtClean="0"/>
              <a:t>Use of GIS for M and E?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All project farmers are geo-referenced, farmers can be tracked at any time for the M &amp; E </a:t>
            </a:r>
          </a:p>
          <a:p>
            <a:r>
              <a:rPr lang="en-US" dirty="0" smtClean="0"/>
              <a:t>Soil mapping, carbon as an indicator of sustainability </a:t>
            </a:r>
          </a:p>
          <a:p>
            <a:r>
              <a:rPr lang="en-US" dirty="0" smtClean="0"/>
              <a:t>The role of remote sensing to track new lands being opened for agriculture from forests – we suspect there is no more land in project sites (</a:t>
            </a:r>
            <a:r>
              <a:rPr lang="en-US" dirty="0" err="1" smtClean="0"/>
              <a:t>Dedza</a:t>
            </a:r>
            <a:r>
              <a:rPr lang="en-US" dirty="0" smtClean="0"/>
              <a:t> and </a:t>
            </a:r>
            <a:r>
              <a:rPr lang="en-US" dirty="0" err="1" smtClean="0"/>
              <a:t>Ntcheu</a:t>
            </a:r>
            <a:r>
              <a:rPr lang="en-US" dirty="0" smtClean="0"/>
              <a:t>), for expansion of arable land </a:t>
            </a:r>
            <a:r>
              <a:rPr lang="en-US" i="1" dirty="0" smtClean="0"/>
              <a:t>(this should be verified)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Doubled up legume technology has already been confirmed in Malawi, how are you synergizing with previous research?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r>
              <a:rPr lang="en-US" dirty="0" smtClean="0"/>
              <a:t>In the AR, we are not introducing new technologies. We are working on technologies that works.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Crop-livestock integration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678363"/>
          </a:xfrm>
        </p:spPr>
        <p:txBody>
          <a:bodyPr>
            <a:normAutofit/>
          </a:bodyPr>
          <a:lstStyle/>
          <a:p>
            <a:r>
              <a:rPr lang="en-US" b="1" dirty="0" smtClean="0"/>
              <a:t>Diversified forage sources </a:t>
            </a:r>
          </a:p>
          <a:p>
            <a:pPr lvl="1"/>
            <a:r>
              <a:rPr lang="en-US" dirty="0" smtClean="0"/>
              <a:t>Given the emphasis on smallholder livestock production, there is need to look at diversified forage sources and not just shrubs (</a:t>
            </a:r>
            <a:r>
              <a:rPr lang="en-US" dirty="0" err="1" smtClean="0"/>
              <a:t>e.g</a:t>
            </a:r>
            <a:r>
              <a:rPr lang="en-US" dirty="0" smtClean="0"/>
              <a:t> legumes, grasses etc) in the fodder banks and by products from soybean processing.</a:t>
            </a:r>
          </a:p>
          <a:p>
            <a:r>
              <a:rPr lang="en-US" b="1" dirty="0" smtClean="0"/>
              <a:t>Include the </a:t>
            </a:r>
            <a:r>
              <a:rPr lang="en-US" b="1" dirty="0" err="1" smtClean="0"/>
              <a:t>monogastrics</a:t>
            </a:r>
            <a:r>
              <a:rPr lang="en-US" b="1" dirty="0" smtClean="0"/>
              <a:t> </a:t>
            </a:r>
            <a:r>
              <a:rPr lang="en-US" dirty="0" smtClean="0"/>
              <a:t>e.g. local poultry </a:t>
            </a:r>
          </a:p>
          <a:p>
            <a:pPr lvl="1"/>
            <a:r>
              <a:rPr lang="en-US" dirty="0" smtClean="0"/>
              <a:t>contribute to HH food nutrition and incomes.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What changes do you want to see at the end of the program (major outcomes)?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21163"/>
          </a:xfrm>
        </p:spPr>
        <p:txBody>
          <a:bodyPr>
            <a:normAutofit/>
          </a:bodyPr>
          <a:lstStyle/>
          <a:p>
            <a:r>
              <a:rPr lang="en-US" dirty="0" smtClean="0"/>
              <a:t>Outcomes:  crop production and nutrition</a:t>
            </a:r>
          </a:p>
          <a:p>
            <a:pPr lvl="1"/>
            <a:r>
              <a:rPr lang="en-US" dirty="0" smtClean="0"/>
              <a:t>Food security (crop production)</a:t>
            </a:r>
          </a:p>
          <a:p>
            <a:pPr lvl="1"/>
            <a:r>
              <a:rPr lang="en-US" dirty="0" smtClean="0"/>
              <a:t>Nutrition security (proteins, calories)</a:t>
            </a:r>
          </a:p>
          <a:p>
            <a:pPr lvl="1"/>
            <a:r>
              <a:rPr lang="en-US" dirty="0" smtClean="0"/>
              <a:t>Sustainable environmental management (sustainable intensification)</a:t>
            </a:r>
          </a:p>
          <a:p>
            <a:r>
              <a:rPr lang="en-US" dirty="0" smtClean="0"/>
              <a:t>Market participation (input/output markets) enhanced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Other questions/comments?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Potential for mechanized farming?  Producing ridges through ‘group owned or village level owned ’ equipment – not individual farmers buying equipment as this initial investment per farmer is prohibitive</a:t>
            </a:r>
          </a:p>
          <a:p>
            <a:r>
              <a:rPr lang="en-US" dirty="0" smtClean="0"/>
              <a:t>Include all players in the R4D platforms so that we get same messages to the farmers.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Integration 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do we integrate the </a:t>
            </a:r>
            <a:r>
              <a:rPr lang="en-US" dirty="0" smtClean="0"/>
              <a:t>different </a:t>
            </a:r>
            <a:r>
              <a:rPr lang="en-US" dirty="0" smtClean="0"/>
              <a:t>sets of surveys data: (</a:t>
            </a:r>
            <a:r>
              <a:rPr lang="en-US" dirty="0" smtClean="0"/>
              <a:t>IFPRI, </a:t>
            </a:r>
            <a:r>
              <a:rPr lang="en-US" dirty="0" err="1" smtClean="0"/>
              <a:t>Wageningen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The  results the surveys, how will this information be integrated?</a:t>
            </a:r>
          </a:p>
          <a:p>
            <a:r>
              <a:rPr lang="en-US" dirty="0" smtClean="0"/>
              <a:t>Can project activities be changed every time we get survey results? How would this impact on the M and E 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470</Words>
  <Application>Microsoft Office PowerPoint</Application>
  <PresentationFormat>On-screen Show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Malawi Team: Agro-ecological Intensification</vt:lpstr>
      <vt:lpstr>Comments /questions </vt:lpstr>
      <vt:lpstr>Comments /questions </vt:lpstr>
      <vt:lpstr>Use of GIS for M and E?</vt:lpstr>
      <vt:lpstr>Doubled up legume technology has already been confirmed in Malawi, how are you synergizing with previous research?</vt:lpstr>
      <vt:lpstr>Crop-livestock integration</vt:lpstr>
      <vt:lpstr>What changes do you want to see at the end of the program (major outcomes)? </vt:lpstr>
      <vt:lpstr>Other questions/comments?</vt:lpstr>
      <vt:lpstr>Integration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Comments</dc:title>
  <dc:creator>Windows User</dc:creator>
  <cp:lastModifiedBy>Windows User</cp:lastModifiedBy>
  <cp:revision>45</cp:revision>
  <dcterms:created xsi:type="dcterms:W3CDTF">2013-09-03T13:29:49Z</dcterms:created>
  <dcterms:modified xsi:type="dcterms:W3CDTF">2013-09-04T07:09:12Z</dcterms:modified>
</cp:coreProperties>
</file>